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10" Type="http://schemas.openxmlformats.org/officeDocument/2006/relationships/slide" Target="slides/slide6.xml" /><Relationship Id="rId19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a39ff1d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a39ff1d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ec693abf7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ec693abf7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c693abf7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c693abf7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a39ff1d4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a39ff1d4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c693abf7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c693abf7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c693abf7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c693abf7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c693abf7f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c693abf7f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c693abf7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c693abf7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c693abf7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c693abf7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c693abf7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c693abf7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1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1.xml" /><Relationship Id="rId4" Type="http://schemas.openxmlformats.org/officeDocument/2006/relationships/image" Target="../media/image10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1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Observe the verb conjugation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9900"/>
                </a:solidFill>
              </a:rPr>
              <a:t>Se lever</a:t>
            </a:r>
            <a:endParaRPr sz="2000" u="sng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Je me lève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Tu te lèves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Il/Elle/On se lève</a:t>
            </a:r>
            <a:endParaRPr sz="2000">
              <a:solidFill>
                <a:srgbClr val="FF99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FF"/>
                </a:solidFill>
              </a:rPr>
              <a:t>Nous nous levons</a:t>
            </a:r>
            <a:endParaRPr sz="20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FF"/>
                </a:solidFill>
              </a:rPr>
              <a:t>Vous vous levez</a:t>
            </a:r>
            <a:endParaRPr sz="20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FF9900"/>
                </a:solidFill>
              </a:rPr>
              <a:t>Ils /Elles se lèvent</a:t>
            </a:r>
            <a:endParaRPr sz="2000">
              <a:solidFill>
                <a:srgbClr val="FF9900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0000FF"/>
                </a:solidFill>
              </a:rPr>
              <a:t>Se laver</a:t>
            </a:r>
            <a:endParaRPr sz="2000" u="sng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Je me lave</a:t>
            </a:r>
            <a:endParaRPr sz="20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Tu te laves</a:t>
            </a:r>
            <a:endParaRPr sz="20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Il /Elle /On se lave</a:t>
            </a:r>
            <a:endParaRPr sz="20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Nous nous lavons</a:t>
            </a:r>
            <a:endParaRPr sz="20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Vous vous lavez </a:t>
            </a:r>
            <a:endParaRPr sz="200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0000FF"/>
                </a:solidFill>
              </a:rPr>
              <a:t>Ils/Elles se lavent</a:t>
            </a:r>
            <a:endParaRPr sz="20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750" y="470175"/>
            <a:ext cx="5058025" cy="441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9300" y="299200"/>
            <a:ext cx="3633225" cy="454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3"/>
          <p:cNvSpPr txBox="1"/>
          <p:nvPr/>
        </p:nvSpPr>
        <p:spPr>
          <a:xfrm>
            <a:off x="2251175" y="1752500"/>
            <a:ext cx="20943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i) eter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ii) ger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iii)eler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iv) cer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v) yer</a:t>
            </a:r>
            <a:endParaRPr sz="1800" b="1"/>
          </a:p>
        </p:txBody>
      </p:sp>
      <p:sp>
        <p:nvSpPr>
          <p:cNvPr id="111" name="Google Shape;111;p23"/>
          <p:cNvSpPr txBox="1"/>
          <p:nvPr/>
        </p:nvSpPr>
        <p:spPr>
          <a:xfrm>
            <a:off x="2208425" y="1282325"/>
            <a:ext cx="7340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i="1">
                <a:solidFill>
                  <a:srgbClr val="FF0000"/>
                </a:solidFill>
              </a:rPr>
              <a:t>Verbs ending in :</a:t>
            </a:r>
            <a:endParaRPr sz="1700" b="1" i="1">
              <a:solidFill>
                <a:srgbClr val="FF0000"/>
              </a:solidFill>
            </a:endParaRPr>
          </a:p>
        </p:txBody>
      </p:sp>
      <p:pic>
        <p:nvPicPr>
          <p:cNvPr id="112" name="Google Shape;112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4650" y="1068600"/>
            <a:ext cx="2559511" cy="2247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Observe the verb conjugation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A64D79"/>
                </a:solidFill>
              </a:rPr>
              <a:t>Regarder</a:t>
            </a:r>
            <a:endParaRPr sz="2000" u="sng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A64D79"/>
                </a:solidFill>
              </a:rPr>
              <a:t>Je regarde</a:t>
            </a:r>
            <a:endParaRPr sz="2000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A64D79"/>
                </a:solidFill>
              </a:rPr>
              <a:t>Tu regardes</a:t>
            </a:r>
            <a:endParaRPr sz="2000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A64D79"/>
                </a:solidFill>
              </a:rPr>
              <a:t>IL/Elle /On regarde</a:t>
            </a:r>
            <a:endParaRPr sz="2000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A64D79"/>
                </a:solidFill>
              </a:rPr>
              <a:t>Nous regardons</a:t>
            </a:r>
            <a:endParaRPr sz="2000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A64D79"/>
                </a:solidFill>
              </a:rPr>
              <a:t>Vous regardez</a:t>
            </a:r>
            <a:endParaRPr sz="2000">
              <a:solidFill>
                <a:srgbClr val="A64D7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A64D79"/>
                </a:solidFill>
              </a:rPr>
              <a:t>Ils/Elles regardent</a:t>
            </a:r>
            <a:endParaRPr sz="2000">
              <a:solidFill>
                <a:srgbClr val="A64D79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980000"/>
                </a:solidFill>
              </a:rPr>
              <a:t>Mener</a:t>
            </a:r>
            <a:endParaRPr sz="2000" u="sng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980000"/>
                </a:solidFill>
              </a:rPr>
              <a:t>Je mène</a:t>
            </a:r>
            <a:endParaRPr sz="200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980000"/>
                </a:solidFill>
              </a:rPr>
              <a:t>Tu mènes</a:t>
            </a:r>
            <a:endParaRPr sz="200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980000"/>
                </a:solidFill>
              </a:rPr>
              <a:t>Il /Elle/On mène</a:t>
            </a:r>
            <a:endParaRPr sz="200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1C232"/>
                </a:solidFill>
              </a:rPr>
              <a:t>Nous menons</a:t>
            </a:r>
            <a:endParaRPr sz="2000">
              <a:solidFill>
                <a:srgbClr val="F1C23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1C232"/>
                </a:solidFill>
              </a:rPr>
              <a:t>Vous menez</a:t>
            </a:r>
            <a:endParaRPr sz="2000">
              <a:solidFill>
                <a:srgbClr val="F1C23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rgbClr val="980000"/>
                </a:solidFill>
              </a:rPr>
              <a:t>Ils /Elles mènent</a:t>
            </a:r>
            <a:endParaRPr sz="20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9050" y="113975"/>
            <a:ext cx="5813150" cy="447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8500" y="1017725"/>
            <a:ext cx="5342975" cy="42397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Jeter - to throw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0200" y="769400"/>
            <a:ext cx="5756150" cy="373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575" y="569925"/>
            <a:ext cx="5741900" cy="393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3200" y="584175"/>
            <a:ext cx="4046425" cy="388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35325" y="341950"/>
            <a:ext cx="3319775" cy="3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6E3624ECFC548A4DF86F008EAC208" ma:contentTypeVersion="14" ma:contentTypeDescription="Create a new document." ma:contentTypeScope="" ma:versionID="41c29a378a7971a886338395713eb209">
  <xsd:schema xmlns:xsd="http://www.w3.org/2001/XMLSchema" xmlns:xs="http://www.w3.org/2001/XMLSchema" xmlns:p="http://schemas.microsoft.com/office/2006/metadata/properties" xmlns:ns2="e91115c6-dbcc-4792-b5e1-0b7c1f988c2a" xmlns:ns3="821f6280-7ad3-4db6-8140-807316f79181" targetNamespace="http://schemas.microsoft.com/office/2006/metadata/properties" ma:root="true" ma:fieldsID="1998e15a752f6c25370e33d56f90ea9b" ns2:_="" ns3:_="">
    <xsd:import namespace="e91115c6-dbcc-4792-b5e1-0b7c1f988c2a"/>
    <xsd:import namespace="821f6280-7ad3-4db6-8140-807316f791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115c6-dbcc-4792-b5e1-0b7c1f988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f6280-7ad3-4db6-8140-807316f7918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e91115c6-dbcc-4792-b5e1-0b7c1f988c2a" xsi:nil="true"/>
  </documentManagement>
</p:properties>
</file>

<file path=customXml/itemProps1.xml><?xml version="1.0" encoding="utf-8"?>
<ds:datastoreItem xmlns:ds="http://schemas.openxmlformats.org/officeDocument/2006/customXml" ds:itemID="{0A6DA990-88DB-401B-9095-18F6CF1AC8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C9DE8D-A4E8-49BE-B17A-B95379F3439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e91115c6-dbcc-4792-b5e1-0b7c1f988c2a"/>
    <ds:schemaRef ds:uri="821f6280-7ad3-4db6-8140-807316f79181"/>
  </ds:schemaRefs>
</ds:datastoreItem>
</file>

<file path=customXml/itemProps3.xml><?xml version="1.0" encoding="utf-8"?>
<ds:datastoreItem xmlns:ds="http://schemas.openxmlformats.org/officeDocument/2006/customXml" ds:itemID="{436FFC1F-3588-4B9E-ACE5-B6D12E1569A6}">
  <ds:schemaRefs>
    <ds:schemaRef ds:uri="http://schemas.microsoft.com/office/2006/metadata/properties"/>
    <ds:schemaRef ds:uri="http://www.w3.org/2000/xmlns/"/>
    <ds:schemaRef ds:uri="e91115c6-dbcc-4792-b5e1-0b7c1f988c2a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Observe the verb conjugation</vt:lpstr>
      <vt:lpstr>Observe the verb conjugation </vt:lpstr>
      <vt:lpstr>PowerPoint Presentation</vt:lpstr>
      <vt:lpstr>PowerPoint Presentation</vt:lpstr>
      <vt:lpstr>Jeter - to throw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 the verb conjugation</dc:title>
  <cp:lastModifiedBy>VIDHYA ALI</cp:lastModifiedBy>
  <cp:revision>1</cp:revision>
  <dcterms:modified xsi:type="dcterms:W3CDTF">2021-12-21T13:54:29Z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0x0101000006E3624ECFC548A4DF86F008EAC208</vt:lpwstr>
  </property>
</Properties>
</file>